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7" r:id="rId2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E6CCA"/>
    <a:srgbClr val="75787A"/>
    <a:srgbClr val="623DD0"/>
    <a:srgbClr val="FC92B5"/>
    <a:srgbClr val="FB282D"/>
    <a:srgbClr val="CAE9AE"/>
    <a:srgbClr val="FFE34D"/>
    <a:srgbClr val="537349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954" autoAdjust="0"/>
  </p:normalViewPr>
  <p:slideViewPr>
    <p:cSldViewPr>
      <p:cViewPr>
        <p:scale>
          <a:sx n="33" d="100"/>
          <a:sy n="33" d="100"/>
        </p:scale>
        <p:origin x="792" y="-171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47" Type="http://schemas.openxmlformats.org/officeDocument/2006/relationships/image" Target="../media/image44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emf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5119422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55534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9865075" cy="1615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 of parcels/sub-networks, but 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same number of parcels/sub-networks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varies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906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Chen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Micaela.Chen@utdallas.edu,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354044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712961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321103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600181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140"/>
              </p:ext>
            </p:extLst>
          </p:nvPr>
        </p:nvGraphicFramePr>
        <p:xfrm>
          <a:off x="27006156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451247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999863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950910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3517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907684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33724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5172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1805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52901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790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57888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933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314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3117369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761938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510016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187237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187237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624217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624217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552884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6033785" y="1280775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879988" cy="3385838"/>
            <a:chOff x="319366" y="28033804"/>
            <a:chExt cx="9879988" cy="3385838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534662" y="30219313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09525" y="26751128"/>
            <a:ext cx="4472075" cy="1960117"/>
            <a:chOff x="418023" y="26979790"/>
            <a:chExt cx="4472075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418023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571505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05993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27819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29589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54467" y="26746200"/>
            <a:ext cx="4469783" cy="1960117"/>
            <a:chOff x="5354467" y="26974862"/>
            <a:chExt cx="4469783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593056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373012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54467" y="26974862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40145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1971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763741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698517"/>
            <a:ext cx="135941" cy="69250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541289">
            <a:off x="35447617" y="11739168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90340" y="12014212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82470" y="12701202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036868" y="7025692"/>
            <a:ext cx="8291905" cy="4724878"/>
            <a:chOff x="35036868" y="7025692"/>
            <a:chExt cx="8291905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7" y="7049962"/>
              <a:ext cx="8200116" cy="449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to the first component</a:t>
              </a:r>
              <a:endParaRPr lang="en-US" sz="3200" b="1" dirty="0">
                <a:solidFill>
                  <a:srgbClr val="537349"/>
                </a:solidFill>
                <a:latin typeface="Helvetica"/>
                <a:cs typeface="Helvetica"/>
              </a:endParaRPr>
            </a:p>
            <a:p>
              <a:pPr marL="354013" indent="-35401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endParaRPr lang="en-US" sz="3200" b="1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the data where the differences in both magnitudes and variances of rows are of interest.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6" y="8763000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5706640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624942" y="14997625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055560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684282" y="19686303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343230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3953542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605084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554591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9321438" y="15384182"/>
            <a:ext cx="1969654" cy="1765574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1072012" y="15462913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5428622" y="15462913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9330746" y="17385042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1172246" y="15404371"/>
            <a:ext cx="1969654" cy="1742076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1252767" y="17394950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978852" y="19951052"/>
            <a:ext cx="4354682" cy="3477218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91937" y="19926674"/>
            <a:ext cx="4194342" cy="3440537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094602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291937" y="24094306"/>
            <a:ext cx="4008298" cy="3927068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813106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1804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1804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19948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19948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519330" y="24155400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464346" y="24155400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546405" y="26035121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454203" y="26005423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633273" y="286518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527794" y="299155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485863" y="286512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498423" y="305285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1454374" y="304896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629031" y="15097757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685758" y="19464725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752707" y="23777284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780108" y="28044597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4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10059</TotalTime>
  <Words>657</Words>
  <Application>Microsoft Office PowerPoint</Application>
  <PresentationFormat>Custom</PresentationFormat>
  <Paragraphs>190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Helvetica Neue</vt:lpstr>
      <vt:lpstr>Arial</vt:lpstr>
      <vt:lpstr>Calibri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335</cp:revision>
  <dcterms:created xsi:type="dcterms:W3CDTF">2016-01-13T15:46:31Z</dcterms:created>
  <dcterms:modified xsi:type="dcterms:W3CDTF">2019-08-18T06:03:52Z</dcterms:modified>
</cp:coreProperties>
</file>